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5"/>
  </p:notesMasterIdLst>
  <p:sldIdLst>
    <p:sldId id="256" r:id="rId2"/>
    <p:sldId id="272" r:id="rId3"/>
    <p:sldId id="271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698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DE9F4-D20E-48FE-AF7E-95B2D59A1B59}" type="datetimeFigureOut">
              <a:rPr lang="hu-HU" smtClean="0"/>
              <a:t>2020.11.19.</a:t>
            </a:fld>
            <a:endParaRPr lang="hu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685EF7-94B5-460B-B3EC-575F84B9664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5375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5F06806-D445-4F51-A92A-B947DEA050D7}" type="datetime1">
              <a:rPr lang="en-US" smtClean="0"/>
              <a:t>11/19/2020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4F4AC02-FD82-4E50-8F90-5BA63BF43841}" type="datetime1">
              <a:rPr lang="en-US" smtClean="0"/>
              <a:t>11/19/2020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3DD1971-14C6-4F23-AD8E-5660C5816011}" type="datetime1">
              <a:rPr lang="en-US" smtClean="0"/>
              <a:t>11/19/2020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64F172E-3354-4403-8E73-B8A72FFD2C31}" type="datetime1">
              <a:rPr lang="en-US" smtClean="0"/>
              <a:t>11/19/2020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897B272-8CC8-4E30-8E45-CB94063D203D}" type="datetime1">
              <a:rPr lang="en-US" smtClean="0"/>
              <a:t>11/19/2020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6A5C5E2-9319-48C3-96D8-973EBEA9AC20}" type="datetime1">
              <a:rPr lang="en-US" smtClean="0"/>
              <a:t>11/19/2020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5ACC61C-2D8F-4038-A89F-A9D9142857C4}" type="datetime1">
              <a:rPr lang="en-US" smtClean="0"/>
              <a:t>11/19/2020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F015262-A273-4DE8-8484-BDB3D803F99A}" type="datetime1">
              <a:rPr lang="en-US" smtClean="0"/>
              <a:t>11/19/2020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C5AD73B-2A16-4064-8A39-875F15887D4A}" type="datetime1">
              <a:rPr lang="en-US" smtClean="0"/>
              <a:t>11/19/2020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92177F06-E80D-4F79-A841-B1D481DE7689}" type="datetime1">
              <a:rPr lang="en-US" smtClean="0"/>
              <a:t>11/19/2020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2966C9F4-A17D-4BA2-835D-46BFC0B933E8}" type="datetime1">
              <a:rPr lang="en-US" smtClean="0"/>
              <a:t>11/19/2020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C036572-71D7-4E23-91C8-F6CC0EC65C2F}" type="datetime1">
              <a:rPr lang="en-US" smtClean="0"/>
              <a:t>11/19/2020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r>
              <a:rPr lang="en-US" smtClean="0"/>
              <a:t>3/14</a:t>
            </a: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tx1"/>
                </a:solidFill>
              </a:rPr>
              <a:t>Projekt labor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tx1"/>
                </a:solidFill>
              </a:rPr>
              <a:t>KKV-ket seg</a:t>
            </a:r>
            <a:r>
              <a:rPr lang="hu-HU" dirty="0" smtClean="0">
                <a:solidFill>
                  <a:schemeClr val="tx1"/>
                </a:solidFill>
              </a:rPr>
              <a:t>ítő web alapú mobilalkalmazás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5334000"/>
            <a:ext cx="2514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1" dirty="0" smtClean="0"/>
              <a:t>Csapattagok:</a:t>
            </a:r>
            <a:br>
              <a:rPr lang="hu-HU" sz="2400" b="1" dirty="0" smtClean="0"/>
            </a:br>
            <a:r>
              <a:rPr lang="hu-HU" sz="2400" b="1" dirty="0" smtClean="0"/>
              <a:t>Abafalvi Balázs</a:t>
            </a:r>
          </a:p>
          <a:p>
            <a:r>
              <a:rPr lang="hu-HU" sz="2400" b="1" dirty="0" smtClean="0"/>
              <a:t>Németh Ádám</a:t>
            </a:r>
          </a:p>
          <a:p>
            <a:r>
              <a:rPr lang="hu-HU" sz="2400" b="1" dirty="0" smtClean="0"/>
              <a:t>Tancsics László</a:t>
            </a:r>
            <a:endParaRPr lang="hu-HU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880370" y="6019800"/>
            <a:ext cx="33398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sz="2400" b="1" dirty="0" smtClean="0"/>
              <a:t>Témavezető:</a:t>
            </a:r>
          </a:p>
          <a:p>
            <a:pPr algn="r"/>
            <a:r>
              <a:rPr lang="hu-HU" sz="2400" b="1" dirty="0" smtClean="0"/>
              <a:t>Baumgartner János</a:t>
            </a:r>
            <a:endParaRPr lang="hu-HU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200400" y="6525999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hu-HU" dirty="0" smtClean="0"/>
              <a:t>2020.11.19.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8955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481138"/>
            <a:ext cx="8045450" cy="4525962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 smtClean="0"/>
              <a:t>2/3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 smtClean="0"/>
              <a:t>Az alkalmazás működés közben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733496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ctr"/>
            <a:r>
              <a:rPr lang="hu-HU" dirty="0" smtClean="0"/>
              <a:t>Köszönjük a figyelmet!</a:t>
            </a:r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 smtClean="0"/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88733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ustom 7">
      <a:dk1>
        <a:srgbClr val="000000"/>
      </a:dk1>
      <a:lt1>
        <a:srgbClr val="FFFFFF"/>
      </a:lt1>
      <a:dk2>
        <a:srgbClr val="434342"/>
      </a:dk2>
      <a:lt2>
        <a:srgbClr val="F0F0F0"/>
      </a:lt2>
      <a:accent1>
        <a:srgbClr val="E4E4E5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228</TotalTime>
  <Words>25</Words>
  <Application>Microsoft Office PowerPoint</Application>
  <PresentationFormat>On-screen Show (4:3)</PresentationFormat>
  <Paragraphs>12</Paragraphs>
  <Slides>3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Concourse</vt:lpstr>
      <vt:lpstr>Projekt labor</vt:lpstr>
      <vt:lpstr>Az alkalmazás működés közben</vt:lpstr>
      <vt:lpstr>Köszönjük a figyelmet!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labor</dc:title>
  <dc:creator>Németh Ádám</dc:creator>
  <cp:lastModifiedBy>Ádám Németh</cp:lastModifiedBy>
  <cp:revision>35</cp:revision>
  <dcterms:created xsi:type="dcterms:W3CDTF">2006-08-16T00:00:00Z</dcterms:created>
  <dcterms:modified xsi:type="dcterms:W3CDTF">2020-11-19T12:34:19Z</dcterms:modified>
</cp:coreProperties>
</file>

<file path=docProps/thumbnail.jpeg>
</file>